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5"/>
    <p:sldMasterId id="2147483715" r:id="rId6"/>
    <p:sldMasterId id="2147483724" r:id="rId7"/>
    <p:sldMasterId id="2147483694" r:id="rId8"/>
    <p:sldMasterId id="2147483728" r:id="rId9"/>
  </p:sldMasterIdLst>
  <p:notesMasterIdLst>
    <p:notesMasterId r:id="rId15"/>
  </p:notesMasterIdLst>
  <p:handoutMasterIdLst>
    <p:handoutMasterId r:id="rId16"/>
  </p:handoutMasterIdLst>
  <p:sldIdLst>
    <p:sldId id="436" r:id="rId10"/>
    <p:sldId id="437" r:id="rId11"/>
    <p:sldId id="438" r:id="rId12"/>
    <p:sldId id="439" r:id="rId13"/>
    <p:sldId id="440" r:id="rId14"/>
  </p:sldIdLst>
  <p:sldSz cx="5202238" cy="2925763"/>
  <p:notesSz cx="6858000" cy="9144000"/>
  <p:defaultTextStyle>
    <a:defPPr>
      <a:defRPr lang="en-US"/>
    </a:defPPr>
    <a:lvl1pPr marL="0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32212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64424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96636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28848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61059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93271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25483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57695" algn="l" defTabSz="46442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irtual Lab" id="{D8627A2A-B398-4B73-A449-6E84AB14881F}">
          <p14:sldIdLst>
            <p14:sldId id="436"/>
            <p14:sldId id="437"/>
            <p14:sldId id="438"/>
            <p14:sldId id="439"/>
            <p14:sldId id="440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Rosenkrantz" initials="LR" lastIdx="12" clrIdx="0"/>
  <p:cmAuthor id="7" name="Naomi" initials="N" lastIdx="3" clrIdx="7"/>
  <p:cmAuthor id="1" name="Charlie Potter" initials="CP" lastIdx="1" clrIdx="1"/>
  <p:cmAuthor id="8" name="Joe Tamer" initials="JT" lastIdx="8" clrIdx="8"/>
  <p:cmAuthor id="2" name="Aimee Tucker" initials="AT" lastIdx="9" clrIdx="2"/>
  <p:cmAuthor id="9" name="Michael Thomas" initials="MT" lastIdx="46" clrIdx="9"/>
  <p:cmAuthor id="3" name="Patricia D'Agostino" initials="PD" lastIdx="2" clrIdx="3"/>
  <p:cmAuthor id="10" name="A Joseph Tamer" initials="AJT" lastIdx="69" clrIdx="10"/>
  <p:cmAuthor id="4" name="Suzanne DeRouen" initials="SD" lastIdx="1" clrIdx="4"/>
  <p:cmAuthor id="5" name="Linda Starr" initials="LS" lastIdx="1" clrIdx="5"/>
  <p:cmAuthor id="6" name="Diana Hunsley" initials="DH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7EC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62" autoAdjust="0"/>
    <p:restoredTop sz="91357" autoAdjust="0"/>
  </p:normalViewPr>
  <p:slideViewPr>
    <p:cSldViewPr snapToGrid="0">
      <p:cViewPr>
        <p:scale>
          <a:sx n="150" d="100"/>
          <a:sy n="150" d="100"/>
        </p:scale>
        <p:origin x="-1950" y="-708"/>
      </p:cViewPr>
      <p:guideLst>
        <p:guide orient="horz" pos="1804"/>
        <p:guide orient="horz" pos="90"/>
        <p:guide orient="horz" pos="498"/>
        <p:guide pos="48"/>
        <p:guide pos="3227"/>
        <p:guide pos="1639"/>
        <p:guide pos="1606"/>
        <p:guide pos="167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2316"/>
    </p:cViewPr>
  </p:sorterViewPr>
  <p:notesViewPr>
    <p:cSldViewPr snapToGrid="0" showGuides="1">
      <p:cViewPr varScale="1">
        <p:scale>
          <a:sx n="88" d="100"/>
          <a:sy n="88" d="100"/>
        </p:scale>
        <p:origin x="-190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2B270-A8A7-42FD-967D-BBF63E114749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C3C54-922C-46EE-8EBE-C3E81CE7D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3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90FCF-3638-4291-9812-0F33EF9EA4FD}" type="datetimeFigureOut">
              <a:rPr lang="en-US" smtClean="0"/>
              <a:t>4/23/2014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5F2FC-1B93-4C95-BFAC-EBC142146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31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64424" rtl="0" eaLnBrk="1" latinLnBrk="0" hangingPunct="1">
      <a:defRPr sz="1100" kern="1200" baseline="0">
        <a:solidFill>
          <a:schemeClr val="tx1"/>
        </a:solidFill>
        <a:latin typeface="+mn-lt"/>
        <a:ea typeface="+mn-ea"/>
        <a:cs typeface="+mn-cs"/>
      </a:defRPr>
    </a:lvl1pPr>
    <a:lvl2pPr marL="232212" algn="l" defTabSz="464424" rtl="0" eaLnBrk="1" latinLnBrk="0" hangingPunct="1">
      <a:defRPr sz="1100" kern="1200" baseline="0">
        <a:solidFill>
          <a:schemeClr val="tx1"/>
        </a:solidFill>
        <a:latin typeface="+mn-lt"/>
        <a:ea typeface="+mn-ea"/>
        <a:cs typeface="+mn-cs"/>
      </a:defRPr>
    </a:lvl2pPr>
    <a:lvl3pPr marL="464424" algn="l" defTabSz="464424" rtl="0" eaLnBrk="1" latinLnBrk="0" hangingPunct="1">
      <a:defRPr sz="1100" kern="1200" baseline="0">
        <a:solidFill>
          <a:schemeClr val="tx1"/>
        </a:solidFill>
        <a:latin typeface="+mn-lt"/>
        <a:ea typeface="+mn-ea"/>
        <a:cs typeface="+mn-cs"/>
      </a:defRPr>
    </a:lvl3pPr>
    <a:lvl4pPr marL="696636" algn="l" defTabSz="464424" rtl="0" eaLnBrk="1" latinLnBrk="0" hangingPunct="1">
      <a:defRPr sz="1100" kern="1200" baseline="0">
        <a:solidFill>
          <a:schemeClr val="tx1"/>
        </a:solidFill>
        <a:latin typeface="+mn-lt"/>
        <a:ea typeface="+mn-ea"/>
        <a:cs typeface="+mn-cs"/>
      </a:defRPr>
    </a:lvl4pPr>
    <a:lvl5pPr marL="928848" algn="l" defTabSz="464424" rtl="0" eaLnBrk="1" latinLnBrk="0" hangingPunct="1">
      <a:defRPr sz="1100" kern="1200" baseline="0">
        <a:solidFill>
          <a:schemeClr val="tx1"/>
        </a:solidFill>
        <a:latin typeface="+mn-lt"/>
        <a:ea typeface="+mn-ea"/>
        <a:cs typeface="+mn-cs"/>
      </a:defRPr>
    </a:lvl5pPr>
    <a:lvl6pPr marL="1161059" algn="l" defTabSz="464424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93271" algn="l" defTabSz="464424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25483" algn="l" defTabSz="464424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57695" algn="l" defTabSz="464424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5F2FC-1B93-4C95-BFAC-EBC1421468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8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5F2FC-1B93-4C95-BFAC-EBC1421468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5F2FC-1B93-4C95-BFAC-EBC1421468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8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5F2FC-1B93-4C95-BFAC-EBC1421468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8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u="non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5F2FC-1B93-4C95-BFAC-EBC1421468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0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82296" rIns="82296">
            <a:noAutofit/>
          </a:bodyPr>
          <a:lstStyle>
            <a:lvl1pPr marL="512763" indent="-512763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92163"/>
            <a:ext cx="5046663" cy="207168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14135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Conten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>
            <a:lvl1pPr marL="515938" indent="-515938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3930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w/ margin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8" y="792163"/>
            <a:ext cx="2468880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92164"/>
            <a:ext cx="2468880" cy="2071686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9677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512763" indent="-512763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284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512763" indent="-512763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6268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w/ margin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8" y="792163"/>
            <a:ext cx="2468880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92164"/>
            <a:ext cx="2468880" cy="2071686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6491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 full-bleed right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8" y="792163"/>
            <a:ext cx="2468880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37535"/>
            <a:ext cx="2551113" cy="218822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97550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top, 2 up bottom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200" y="1411490"/>
            <a:ext cx="2468880" cy="145236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3983" y="1411490"/>
            <a:ext cx="2468880" cy="145236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76200" y="792164"/>
            <a:ext cx="5046663" cy="545684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646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objects, 2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1"/>
          </p:nvPr>
        </p:nvSpPr>
        <p:spPr>
          <a:xfrm>
            <a:off x="80645" y="1168389"/>
            <a:ext cx="2468880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3"/>
          </p:nvPr>
        </p:nvSpPr>
        <p:spPr>
          <a:xfrm>
            <a:off x="2653983" y="1168390"/>
            <a:ext cx="2468880" cy="1287483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199" y="2470005"/>
            <a:ext cx="2468880" cy="393845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651125" y="2470005"/>
            <a:ext cx="2471738" cy="393845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-2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34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objects, 3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66225"/>
            <a:ext cx="1618488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2"/>
          </p:nvPr>
        </p:nvSpPr>
        <p:spPr>
          <a:xfrm>
            <a:off x="3504375" y="1166225"/>
            <a:ext cx="1618488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3"/>
          </p:nvPr>
        </p:nvSpPr>
        <p:spPr>
          <a:xfrm>
            <a:off x="1790287" y="1166225"/>
            <a:ext cx="1618488" cy="1287483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55934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792669" y="2455934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504375" y="2461138"/>
            <a:ext cx="1618488" cy="402712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76200" y="799945"/>
            <a:ext cx="5046663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21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objects, 4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/>
          </p:nvPr>
        </p:nvSpPr>
        <p:spPr>
          <a:xfrm>
            <a:off x="2648162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3"/>
          </p:nvPr>
        </p:nvSpPr>
        <p:spPr>
          <a:xfrm>
            <a:off x="1362181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362181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648162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4"/>
          <p:cNvSpPr>
            <a:spLocks noGrp="1"/>
          </p:cNvSpPr>
          <p:nvPr>
            <p:ph sz="quarter" idx="17"/>
          </p:nvPr>
        </p:nvSpPr>
        <p:spPr>
          <a:xfrm>
            <a:off x="3934143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934143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-1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7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w/ marg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9" y="790575"/>
            <a:ext cx="2468880" cy="2073275"/>
          </a:xfrm>
        </p:spPr>
        <p:txBody>
          <a:bodyPr>
            <a:noAutofit/>
          </a:bodyPr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90575"/>
            <a:ext cx="2468880" cy="2073275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69393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Conten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marL="515938" indent="-515938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67918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317"/>
            <a:ext cx="4389120" cy="7318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201" y="790575"/>
            <a:ext cx="3550919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3306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317"/>
            <a:ext cx="4389120" cy="7318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0" y="733425"/>
            <a:ext cx="3712464" cy="2192338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23748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u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317"/>
            <a:ext cx="4389120" cy="7318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0" y="733425"/>
            <a:ext cx="1858721" cy="2192338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3"/>
          </p:nvPr>
        </p:nvSpPr>
        <p:spPr>
          <a:xfrm>
            <a:off x="1858722" y="733425"/>
            <a:ext cx="1858721" cy="2192338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8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or Development Us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2644471" cy="195051"/>
          </a:xfrm>
        </p:spPr>
        <p:txBody>
          <a:bodyPr lIns="139242" rIns="139242" anchor="t" anchorCtr="0">
            <a:noAutofit/>
          </a:bodyPr>
          <a:lstStyle>
            <a:lvl1pPr algn="l">
              <a:defRPr sz="7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" y="195051"/>
            <a:ext cx="5202238" cy="2698204"/>
          </a:xfrm>
        </p:spPr>
        <p:txBody>
          <a:bodyPr lIns="139242" rIns="139242">
            <a:normAutofit/>
          </a:bodyPr>
          <a:lstStyle>
            <a:lvl1pPr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7827" y="1"/>
            <a:ext cx="2514415" cy="195051"/>
          </a:xfrm>
          <a:prstGeom prst="rect">
            <a:avLst/>
          </a:prstGeom>
        </p:spPr>
        <p:txBody>
          <a:bodyPr lIns="139242" tIns="23206" rIns="139242" bIns="23206" anchor="t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Lesson Title (Go to Insert &gt; Header and Footer...)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228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317"/>
            <a:ext cx="4389120" cy="7318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201" y="790575"/>
            <a:ext cx="3550919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7116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content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512763" indent="-512763"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245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w/ margin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8" y="792163"/>
            <a:ext cx="2468880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92164"/>
            <a:ext cx="2468880" cy="2071686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1088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 full-bleed right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8" y="792163"/>
            <a:ext cx="2468880" cy="2071687"/>
          </a:xfrm>
          <a:prstGeom prst="rect">
            <a:avLst/>
          </a:prstGeom>
        </p:spPr>
        <p:txBody>
          <a:bodyPr/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40664"/>
            <a:ext cx="2551113" cy="218509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62823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top, 2 up bottom - t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200" y="1411490"/>
            <a:ext cx="2468880" cy="145236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3983" y="1411490"/>
            <a:ext cx="2468880" cy="1452360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76200" y="792164"/>
            <a:ext cx="5046663" cy="545684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9132" y="-12275"/>
            <a:ext cx="1371600" cy="2938037"/>
          </a:xfrm>
          <a:prstGeom prst="rect">
            <a:avLst/>
          </a:prstGeo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4668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p full-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9" y="792163"/>
            <a:ext cx="2473325" cy="2071687"/>
          </a:xfrm>
        </p:spPr>
        <p:txBody>
          <a:bodyPr>
            <a:noAutofit/>
          </a:bodyPr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31837"/>
            <a:ext cx="2551113" cy="21939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4366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objects, 2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1"/>
          </p:nvPr>
        </p:nvSpPr>
        <p:spPr>
          <a:xfrm>
            <a:off x="80645" y="1168389"/>
            <a:ext cx="2468880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3"/>
          </p:nvPr>
        </p:nvSpPr>
        <p:spPr>
          <a:xfrm>
            <a:off x="2653983" y="1168390"/>
            <a:ext cx="2468880" cy="1287483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199" y="2470005"/>
            <a:ext cx="2468880" cy="393845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651125" y="2470005"/>
            <a:ext cx="2471738" cy="393845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-2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9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objects, 3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66225"/>
            <a:ext cx="1618488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2"/>
          </p:nvPr>
        </p:nvSpPr>
        <p:spPr>
          <a:xfrm>
            <a:off x="3504375" y="1166225"/>
            <a:ext cx="1618488" cy="128747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3"/>
          </p:nvPr>
        </p:nvSpPr>
        <p:spPr>
          <a:xfrm>
            <a:off x="1790287" y="1166225"/>
            <a:ext cx="1618488" cy="1287483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55934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792669" y="2455934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504375" y="2461138"/>
            <a:ext cx="1618488" cy="402712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76200" y="799945"/>
            <a:ext cx="5046663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5697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objects, 4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/>
          </p:nvPr>
        </p:nvSpPr>
        <p:spPr>
          <a:xfrm>
            <a:off x="2648162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3"/>
          </p:nvPr>
        </p:nvSpPr>
        <p:spPr>
          <a:xfrm>
            <a:off x="1362181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362181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648162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4"/>
          <p:cNvSpPr>
            <a:spLocks noGrp="1"/>
          </p:cNvSpPr>
          <p:nvPr>
            <p:ph sz="quarter" idx="17"/>
          </p:nvPr>
        </p:nvSpPr>
        <p:spPr>
          <a:xfrm>
            <a:off x="3934143" y="1176222"/>
            <a:ext cx="1188720" cy="1261735"/>
          </a:xfrm>
          <a:noFill/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934143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9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-1" y="-3"/>
            <a:ext cx="4434840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80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Conten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marL="515938" indent="-515938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72642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up w/ marg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199" y="790575"/>
            <a:ext cx="2468880" cy="2073275"/>
          </a:xfrm>
        </p:spPr>
        <p:txBody>
          <a:bodyPr>
            <a:noAutofit/>
          </a:bodyPr>
          <a:lstStyle>
            <a:lvl1pPr marL="115888" indent="-115888">
              <a:buClr>
                <a:schemeClr val="accent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1125" y="790575"/>
            <a:ext cx="2468880" cy="2073275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9000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For Development Us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2644471" cy="195051"/>
          </a:xfrm>
        </p:spPr>
        <p:txBody>
          <a:bodyPr lIns="139242" rIns="139242" anchor="t" anchorCtr="0">
            <a:noAutofit/>
          </a:bodyPr>
          <a:lstStyle>
            <a:lvl1pPr algn="l">
              <a:defRPr sz="7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" y="195051"/>
            <a:ext cx="5202238" cy="2698204"/>
          </a:xfrm>
        </p:spPr>
        <p:txBody>
          <a:bodyPr lIns="139242" rIns="139242">
            <a:normAutofit/>
          </a:bodyPr>
          <a:lstStyle>
            <a:lvl1pPr>
              <a:defRPr sz="7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7827" y="1"/>
            <a:ext cx="2514415" cy="195051"/>
          </a:xfrm>
          <a:prstGeom prst="rect">
            <a:avLst/>
          </a:prstGeom>
        </p:spPr>
        <p:txBody>
          <a:bodyPr lIns="139242" tIns="23206" rIns="139242" bIns="23206" anchor="t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4473C">
                    <a:lumMod val="50000"/>
                  </a:srgbClr>
                </a:solidFill>
              </a:rPr>
              <a:t>Speaking and Listening: Discussion</a:t>
            </a:r>
            <a:endParaRPr lang="en-US" dirty="0">
              <a:solidFill>
                <a:srgbClr val="F4473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007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top, 2 up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76200" y="1411490"/>
            <a:ext cx="2473324" cy="1452360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2659063" y="1411490"/>
            <a:ext cx="2463800" cy="1452360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76200" y="792164"/>
            <a:ext cx="5046663" cy="545684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2651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objects, 2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1"/>
          </p:nvPr>
        </p:nvSpPr>
        <p:spPr>
          <a:xfrm>
            <a:off x="76199" y="1168389"/>
            <a:ext cx="2473325" cy="128747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3"/>
          </p:nvPr>
        </p:nvSpPr>
        <p:spPr>
          <a:xfrm>
            <a:off x="2659063" y="1168390"/>
            <a:ext cx="2463800" cy="1287483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199" y="2470005"/>
            <a:ext cx="2473325" cy="393845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651125" y="2470005"/>
            <a:ext cx="2471738" cy="393845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-1" y="-3"/>
            <a:ext cx="4379976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66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objects, 3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"/>
            <a:ext cx="4379976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66225"/>
            <a:ext cx="1618488" cy="128747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2"/>
          </p:nvPr>
        </p:nvSpPr>
        <p:spPr>
          <a:xfrm>
            <a:off x="3504375" y="1170565"/>
            <a:ext cx="1618488" cy="128747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3"/>
          </p:nvPr>
        </p:nvSpPr>
        <p:spPr>
          <a:xfrm>
            <a:off x="1790288" y="1166225"/>
            <a:ext cx="1618488" cy="1287483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55935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786173" y="2455935"/>
            <a:ext cx="1618488" cy="407916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496145" y="2461138"/>
            <a:ext cx="1618488" cy="402712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76200" y="790575"/>
            <a:ext cx="5046663" cy="377815"/>
          </a:xfrm>
        </p:spPr>
        <p:txBody>
          <a:bodyPr lIns="0" rIns="0"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984" y="1728966"/>
            <a:ext cx="85337" cy="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60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objects, 4-up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1"/>
          </p:nvPr>
        </p:nvSpPr>
        <p:spPr>
          <a:xfrm>
            <a:off x="76200" y="1170126"/>
            <a:ext cx="1188720" cy="126173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4"/>
          <p:cNvSpPr>
            <a:spLocks noGrp="1"/>
          </p:cNvSpPr>
          <p:nvPr>
            <p:ph sz="quarter" idx="12"/>
          </p:nvPr>
        </p:nvSpPr>
        <p:spPr>
          <a:xfrm>
            <a:off x="2648162" y="1170126"/>
            <a:ext cx="1188720" cy="126173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3"/>
          </p:nvPr>
        </p:nvSpPr>
        <p:spPr>
          <a:xfrm>
            <a:off x="1362181" y="1170126"/>
            <a:ext cx="1188720" cy="126173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76200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362181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648162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Content Placeholder 4"/>
          <p:cNvSpPr>
            <a:spLocks noGrp="1"/>
          </p:cNvSpPr>
          <p:nvPr>
            <p:ph sz="quarter" idx="17"/>
          </p:nvPr>
        </p:nvSpPr>
        <p:spPr>
          <a:xfrm>
            <a:off x="3934143" y="1170126"/>
            <a:ext cx="1188720" cy="1261735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934143" y="2429721"/>
            <a:ext cx="1188720" cy="434129"/>
          </a:xfrm>
        </p:spPr>
        <p:txBody>
          <a:bodyPr lIns="0" tIns="0" rIns="0" bIns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76200" y="799945"/>
            <a:ext cx="5046664" cy="368445"/>
          </a:xfrm>
        </p:spPr>
        <p:txBody>
          <a:bodyPr lIns="0" rIns="0"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  <a:lvl2pPr>
              <a:defRPr sz="90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0" y="-3"/>
            <a:ext cx="4379976" cy="731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619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3896400" y="944361"/>
            <a:ext cx="976055" cy="633915"/>
          </a:xfrm>
        </p:spPr>
        <p:txBody>
          <a:bodyPr lIns="0" tIns="0" rIns="0" bIns="0">
            <a:noAutofit/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Right Triangle 2"/>
          <p:cNvSpPr/>
          <p:nvPr userDrawn="1"/>
        </p:nvSpPr>
        <p:spPr bwMode="auto">
          <a:xfrm rot="7511491">
            <a:off x="1695540" y="1760108"/>
            <a:ext cx="409608" cy="409944"/>
          </a:xfrm>
          <a:prstGeom prst="rtTriangle">
            <a:avLst/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75756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2877C4"/>
              </a:buClr>
              <a:buSzTx/>
              <a:buFont typeface="Wingdings" pitchFamily="2" charset="2"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Block Arc 3"/>
          <p:cNvSpPr/>
          <p:nvPr userDrawn="1"/>
        </p:nvSpPr>
        <p:spPr bwMode="auto">
          <a:xfrm>
            <a:off x="1756245" y="945607"/>
            <a:ext cx="1721770" cy="1720358"/>
          </a:xfrm>
          <a:prstGeom prst="blockArc">
            <a:avLst>
              <a:gd name="adj1" fmla="val 13394559"/>
              <a:gd name="adj2" fmla="val 10522738"/>
              <a:gd name="adj3" fmla="val 15373"/>
            </a:avLst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75756" rtl="0" eaLnBrk="1" fontAlgn="base" latinLnBrk="0" hangingPunct="1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2877C4"/>
              </a:buClr>
              <a:buSzTx/>
              <a:buFont typeface="Wingdings" pitchFamily="2" charset="2"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_s2055"/>
          <p:cNvSpPr>
            <a:spLocks noChangeArrowheads="1"/>
          </p:cNvSpPr>
          <p:nvPr userDrawn="1"/>
        </p:nvSpPr>
        <p:spPr bwMode="auto">
          <a:xfrm>
            <a:off x="352242" y="950942"/>
            <a:ext cx="971899" cy="637404"/>
          </a:xfrm>
          <a:prstGeom prst="rect">
            <a:avLst/>
          </a:prstGeom>
          <a:noFill/>
          <a:ln w="19050" cmpd="sng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ct val="100000"/>
              </a:lnSpc>
              <a:spcBef>
                <a:spcPts val="320"/>
              </a:spcBef>
              <a:buClrTx/>
              <a:buFontTx/>
              <a:buNone/>
            </a:pPr>
            <a:endParaRPr lang="en-US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7"/>
          <p:cNvSpPr>
            <a:spLocks noGrp="1" noChangeAspect="1"/>
          </p:cNvSpPr>
          <p:nvPr>
            <p:ph sz="quarter" idx="11"/>
          </p:nvPr>
        </p:nvSpPr>
        <p:spPr>
          <a:xfrm>
            <a:off x="1391663" y="944678"/>
            <a:ext cx="858928" cy="643668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10" name="Content Placeholder 8"/>
          <p:cNvSpPr>
            <a:spLocks noGrp="1" noChangeAspect="1"/>
          </p:cNvSpPr>
          <p:nvPr>
            <p:ph sz="quarter" idx="12"/>
          </p:nvPr>
        </p:nvSpPr>
        <p:spPr>
          <a:xfrm>
            <a:off x="2970069" y="2025665"/>
            <a:ext cx="858928" cy="643668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11" name="Content Placeholder 9"/>
          <p:cNvSpPr>
            <a:spLocks noGrp="1" noChangeAspect="1"/>
          </p:cNvSpPr>
          <p:nvPr>
            <p:ph sz="quarter" idx="13"/>
          </p:nvPr>
        </p:nvSpPr>
        <p:spPr>
          <a:xfrm>
            <a:off x="2970069" y="944678"/>
            <a:ext cx="858928" cy="643668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12" name="Content Placeholder 13"/>
          <p:cNvSpPr>
            <a:spLocks noGrp="1" noChangeAspect="1"/>
          </p:cNvSpPr>
          <p:nvPr>
            <p:ph sz="quarter" idx="17"/>
          </p:nvPr>
        </p:nvSpPr>
        <p:spPr>
          <a:xfrm>
            <a:off x="1391663" y="2027168"/>
            <a:ext cx="858928" cy="643668"/>
          </a:xfrm>
          <a:noFill/>
        </p:spPr>
        <p:txBody>
          <a:bodyPr>
            <a:noAutofit/>
          </a:bodyPr>
          <a:lstStyle>
            <a:lvl1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sz="1000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2294" y="0"/>
            <a:ext cx="1464083" cy="2925763"/>
          </a:xfrm>
          <a:solidFill>
            <a:srgbClr val="FFFFD6"/>
          </a:solidFill>
        </p:spPr>
        <p:txBody>
          <a:bodyPr lIns="46415" rIns="46415"/>
          <a:lstStyle>
            <a:lvl1pPr marL="0" indent="0">
              <a:spcBef>
                <a:spcPts val="609"/>
              </a:spcBef>
              <a:buNone/>
              <a:defRPr sz="700" b="0">
                <a:solidFill>
                  <a:schemeClr val="tx1"/>
                </a:solidFill>
              </a:defRPr>
            </a:lvl1pPr>
            <a:lvl2pPr marL="56407" indent="-56407">
              <a:spcBef>
                <a:spcPts val="0"/>
              </a:spcBef>
              <a:defRPr sz="700">
                <a:solidFill>
                  <a:schemeClr val="tx1"/>
                </a:solidFill>
              </a:defRPr>
            </a:lvl2pPr>
            <a:lvl3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6407" indent="-56407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0" y="-3"/>
            <a:ext cx="4382350" cy="73342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348086" y="944361"/>
            <a:ext cx="976055" cy="633915"/>
          </a:xfr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352242" y="2029792"/>
            <a:ext cx="976055" cy="633915"/>
          </a:xfrm>
        </p:spPr>
        <p:txBody>
          <a:bodyPr lIns="0" tIns="0" r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_s2055"/>
          <p:cNvSpPr>
            <a:spLocks noChangeArrowheads="1"/>
          </p:cNvSpPr>
          <p:nvPr userDrawn="1"/>
        </p:nvSpPr>
        <p:spPr bwMode="auto">
          <a:xfrm>
            <a:off x="3896400" y="945607"/>
            <a:ext cx="971899" cy="637404"/>
          </a:xfrm>
          <a:prstGeom prst="rect">
            <a:avLst/>
          </a:prstGeom>
          <a:noFill/>
          <a:ln w="19050" cmpd="sng">
            <a:noFill/>
            <a:miter lim="800000"/>
            <a:headEnd/>
            <a:tailEnd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20"/>
              </a:spcBef>
              <a:buClrTx/>
              <a:buFontTx/>
              <a:buNone/>
            </a:pPr>
            <a:endParaRPr lang="en-US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3896400" y="2024457"/>
            <a:ext cx="976055" cy="633915"/>
          </a:xfrm>
        </p:spPr>
        <p:txBody>
          <a:bodyPr lIns="0" tIns="0" rIns="0" bIns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4"/>
          </p:nvPr>
        </p:nvSpPr>
        <p:spPr>
          <a:xfrm>
            <a:off x="2114786" y="1496674"/>
            <a:ext cx="976055" cy="618223"/>
          </a:xfrm>
        </p:spPr>
        <p:txBody>
          <a:bodyPr lIns="0" tIns="0" rIns="0" bIns="0" anchor="ctr" anchorCtr="1">
            <a:noAutofit/>
          </a:bodyPr>
          <a:lstStyle>
            <a:lvl1pPr algn="ct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ct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79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317"/>
            <a:ext cx="4379278" cy="731837"/>
          </a:xfrm>
          <a:noFill/>
        </p:spPr>
        <p:txBody>
          <a:bodyPr>
            <a:noAutofit/>
          </a:bodyPr>
          <a:lstStyle>
            <a:lvl1pPr marL="515938" indent="-515938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31839"/>
            <a:ext cx="5202238" cy="2193924"/>
          </a:xfrm>
        </p:spPr>
        <p:txBody>
          <a:bodyPr>
            <a:noAutofit/>
          </a:bodyPr>
          <a:lstStyle/>
          <a:p>
            <a:pPr lvl="0"/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339132" y="-12275"/>
            <a:ext cx="1371600" cy="2938037"/>
          </a:xfrm>
          <a:solidFill>
            <a:srgbClr val="FFFFD6"/>
          </a:solidFill>
        </p:spPr>
        <p:txBody>
          <a:bodyPr lIns="43496" rIns="43496"/>
          <a:lstStyle>
            <a:lvl1pPr marL="0" indent="0">
              <a:lnSpc>
                <a:spcPct val="100000"/>
              </a:lnSpc>
              <a:spcBef>
                <a:spcPts val="571"/>
              </a:spcBef>
              <a:spcAft>
                <a:spcPts val="500"/>
              </a:spcAft>
              <a:buNone/>
              <a:defRPr sz="700" b="0">
                <a:solidFill>
                  <a:schemeClr val="tx1"/>
                </a:solidFill>
              </a:defRPr>
            </a:lvl1pPr>
            <a:lvl2pPr marL="52860" indent="-5286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700">
                <a:solidFill>
                  <a:schemeClr val="tx1"/>
                </a:solidFill>
              </a:defRPr>
            </a:lvl2pPr>
            <a:lvl3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3pPr>
            <a:lvl4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4pPr>
            <a:lvl5pPr marL="52860" indent="-52860">
              <a:defRPr sz="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0852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318"/>
            <a:ext cx="5203032" cy="731202"/>
          </a:xfrm>
          <a:prstGeom prst="rect">
            <a:avLst/>
          </a:prstGeom>
          <a:gradFill>
            <a:gsLst>
              <a:gs pos="100000">
                <a:srgbClr val="F0F0F0"/>
              </a:gs>
              <a:gs pos="50000">
                <a:schemeClr val="bg1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317"/>
            <a:ext cx="4379278" cy="731837"/>
          </a:xfrm>
          <a:prstGeom prst="rect">
            <a:avLst/>
          </a:prstGeom>
          <a:noFill/>
        </p:spPr>
        <p:txBody>
          <a:bodyPr vert="horz" lIns="82296" tIns="0" rIns="82296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901" y="3080388"/>
            <a:ext cx="85337" cy="853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79278" y="0"/>
            <a:ext cx="822960" cy="731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734919"/>
            <a:ext cx="5203032" cy="0"/>
          </a:xfrm>
          <a:prstGeom prst="line">
            <a:avLst/>
          </a:prstGeom>
          <a:ln w="6350">
            <a:solidFill>
              <a:srgbClr val="C1BF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677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marL="515938" indent="-515938" algn="l" defTabSz="464424" rtl="0" eaLnBrk="1" latinLnBrk="0" hangingPunct="1">
        <a:lnSpc>
          <a:spcPts val="1600"/>
        </a:lnSpc>
        <a:spcBef>
          <a:spcPct val="0"/>
        </a:spcBef>
        <a:buNone/>
        <a:defRPr sz="1200" b="1" kern="1200" spc="0" baseline="0">
          <a:solidFill>
            <a:schemeClr val="accent2"/>
          </a:solidFill>
          <a:latin typeface="+mj-lt"/>
          <a:ea typeface="+mj-ea"/>
          <a:cs typeface="Times New Roman" pitchFamily="18" charset="0"/>
        </a:defRPr>
      </a:lvl1pPr>
    </p:titleStyle>
    <p:bodyStyle>
      <a:lvl1pPr marL="115888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2"/>
        </a:buClr>
        <a:buFont typeface="Wingdings" pitchFamily="2" charset="2"/>
        <a:buChar char="§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27013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1"/>
        </a:buClr>
        <a:buFont typeface="Wingdings" pitchFamily="2" charset="2"/>
        <a:buChar char="§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3"/>
        </a:buClr>
        <a:buFont typeface="Arial" pitchFamily="34" charset="0"/>
        <a:buChar char="•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–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1000"/>
        </a:spcAft>
        <a:buFont typeface="Arial" pitchFamily="34" charset="0"/>
        <a:buChar char="»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77165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377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41589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3801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12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64424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96636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8848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059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271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483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57695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18"/>
            <a:ext cx="5203032" cy="731202"/>
          </a:xfrm>
          <a:prstGeom prst="rect">
            <a:avLst/>
          </a:prstGeom>
          <a:gradFill>
            <a:gsLst>
              <a:gs pos="100000">
                <a:srgbClr val="F0F0F0"/>
              </a:gs>
              <a:gs pos="50000">
                <a:schemeClr val="bg1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317"/>
            <a:ext cx="4437709" cy="731837"/>
          </a:xfrm>
          <a:prstGeom prst="rect">
            <a:avLst/>
          </a:prstGeom>
          <a:noFill/>
        </p:spPr>
        <p:txBody>
          <a:bodyPr vert="horz" lIns="82296" tIns="0" rIns="82296" bIns="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1329" y="-280939"/>
            <a:ext cx="26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*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901" y="3080388"/>
            <a:ext cx="85337" cy="8533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0" y="734919"/>
            <a:ext cx="5203032" cy="0"/>
          </a:xfrm>
          <a:prstGeom prst="line">
            <a:avLst/>
          </a:prstGeom>
          <a:ln w="6350">
            <a:solidFill>
              <a:srgbClr val="C1BF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92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</p:sldLayoutIdLst>
  <p:timing>
    <p:tnLst>
      <p:par>
        <p:cTn id="1" dur="indefinite" restart="never" nodeType="tmRoot"/>
      </p:par>
    </p:tnLst>
  </p:timing>
  <p:txStyles>
    <p:titleStyle>
      <a:lvl1pPr marL="515938" indent="-515938" algn="l" defTabSz="464424" rtl="0" eaLnBrk="1" latinLnBrk="0" hangingPunct="1">
        <a:lnSpc>
          <a:spcPts val="1600"/>
        </a:lnSpc>
        <a:spcBef>
          <a:spcPct val="0"/>
        </a:spcBef>
        <a:buNone/>
        <a:defRPr sz="1200" b="1" kern="1200">
          <a:solidFill>
            <a:schemeClr val="accent2"/>
          </a:solidFill>
          <a:latin typeface="+mj-lt"/>
          <a:ea typeface="+mj-ea"/>
          <a:cs typeface="Times New Roman" pitchFamily="18" charset="0"/>
        </a:defRPr>
      </a:lvl1pPr>
    </p:titleStyle>
    <p:bodyStyle>
      <a:lvl1pPr marL="115888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2"/>
        </a:buClr>
        <a:buFont typeface="Wingdings" pitchFamily="2" charset="2"/>
        <a:buChar char="§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27013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tx2"/>
        </a:buClr>
        <a:buFont typeface="Wingdings" pitchFamily="2" charset="2"/>
        <a:buChar char="§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3"/>
        </a:buClr>
        <a:buFont typeface="Arial" pitchFamily="34" charset="0"/>
        <a:buChar char="•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–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»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77165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377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41589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3801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12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64424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96636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8848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059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271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483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57695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18"/>
            <a:ext cx="5203032" cy="731202"/>
          </a:xfrm>
          <a:prstGeom prst="rect">
            <a:avLst/>
          </a:prstGeom>
          <a:gradFill>
            <a:gsLst>
              <a:gs pos="100000">
                <a:srgbClr val="F0F0F0"/>
              </a:gs>
              <a:gs pos="50000">
                <a:schemeClr val="bg1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-317"/>
            <a:ext cx="5202237" cy="731837"/>
          </a:xfrm>
          <a:prstGeom prst="rect">
            <a:avLst/>
          </a:prstGeom>
        </p:spPr>
        <p:txBody>
          <a:bodyPr vert="horz" lIns="82296" tIns="0" rIns="82296" bIns="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792163"/>
            <a:ext cx="3550927" cy="20716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901" y="3080388"/>
            <a:ext cx="85337" cy="8533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0" y="728341"/>
            <a:ext cx="5203032" cy="0"/>
          </a:xfrm>
          <a:prstGeom prst="line">
            <a:avLst/>
          </a:prstGeom>
          <a:ln w="6350">
            <a:solidFill>
              <a:srgbClr val="C1BF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712464" y="730591"/>
            <a:ext cx="1490472" cy="1335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10800000">
            <a:off x="3712464" y="2065615"/>
            <a:ext cx="1490568" cy="860148"/>
          </a:xfrm>
          <a:prstGeom prst="rect">
            <a:avLst/>
          </a:prstGeom>
          <a:gradFill>
            <a:gsLst>
              <a:gs pos="100000">
                <a:srgbClr val="F0F0F0"/>
              </a:gs>
              <a:gs pos="50000">
                <a:schemeClr val="bg1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3712464" y="2065615"/>
            <a:ext cx="1490568" cy="3399"/>
          </a:xfrm>
          <a:prstGeom prst="line">
            <a:avLst/>
          </a:prstGeom>
          <a:ln w="6350">
            <a:solidFill>
              <a:srgbClr val="C1BF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711758" y="2073185"/>
            <a:ext cx="1490568" cy="3399"/>
          </a:xfrm>
          <a:prstGeom prst="line">
            <a:avLst/>
          </a:prstGeom>
          <a:ln w="63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879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p:timing>
    <p:tnLst>
      <p:par>
        <p:cTn id="1" dur="indefinite" restart="never" nodeType="tmRoot"/>
      </p:par>
    </p:tnLst>
  </p:timing>
  <p:txStyles>
    <p:titleStyle>
      <a:lvl1pPr marL="515938" indent="-515938" algn="l" defTabSz="464424" rtl="0" eaLnBrk="1" latinLnBrk="0" hangingPunct="1">
        <a:lnSpc>
          <a:spcPts val="1600"/>
        </a:lnSpc>
        <a:spcBef>
          <a:spcPct val="0"/>
        </a:spcBef>
        <a:buNone/>
        <a:defRPr sz="1200" b="1" kern="1200">
          <a:solidFill>
            <a:schemeClr val="accent2"/>
          </a:solidFill>
          <a:latin typeface="+mj-lt"/>
          <a:ea typeface="+mj-ea"/>
          <a:cs typeface="Times New Roman" pitchFamily="18" charset="0"/>
        </a:defRPr>
      </a:lvl1pPr>
    </p:titleStyle>
    <p:bodyStyle>
      <a:lvl1pPr marL="115888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2"/>
        </a:buClr>
        <a:buFont typeface="Wingdings" pitchFamily="2" charset="2"/>
        <a:buChar char="§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27013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tx2"/>
        </a:buClr>
        <a:buFont typeface="Wingdings" pitchFamily="2" charset="2"/>
        <a:buChar char="§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3"/>
        </a:buClr>
        <a:buFont typeface="Arial" pitchFamily="34" charset="0"/>
        <a:buChar char="•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–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»"/>
        <a:defRPr sz="1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77165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377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41589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3801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12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64424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96636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8848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059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271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483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57695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F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843" y="65019"/>
            <a:ext cx="4875192" cy="305444"/>
          </a:xfrm>
          <a:prstGeom prst="rect">
            <a:avLst/>
          </a:prstGeom>
        </p:spPr>
        <p:txBody>
          <a:bodyPr vert="horz" lIns="46415" tIns="23207" rIns="46415" bIns="23207" rtlCol="0" anchor="ctr">
            <a:normAutofit/>
          </a:bodyPr>
          <a:lstStyle/>
          <a:p>
            <a:r>
              <a:rPr lang="en-US" dirty="0" smtClean="0"/>
              <a:t>This master for development use only.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843" y="422610"/>
            <a:ext cx="4875192" cy="2470644"/>
          </a:xfrm>
          <a:prstGeom prst="rect">
            <a:avLst/>
          </a:prstGeom>
        </p:spPr>
        <p:txBody>
          <a:bodyPr vert="horz" lIns="46415" tIns="23207" rIns="46415" bIns="23207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255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232074" rtl="0" eaLnBrk="1" latinLnBrk="0" hangingPunct="1">
        <a:spcBef>
          <a:spcPct val="0"/>
        </a:spcBef>
        <a:buNone/>
        <a:defRPr sz="1300" b="1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0" indent="0" algn="l" defTabSz="232074" rtl="0" eaLnBrk="1" latinLnBrk="0" hangingPunct="1">
        <a:spcBef>
          <a:spcPct val="20000"/>
        </a:spcBef>
        <a:buFont typeface="Arial"/>
        <a:buNone/>
        <a:defRPr sz="700" kern="1200">
          <a:solidFill>
            <a:schemeClr val="tx1"/>
          </a:solidFill>
          <a:latin typeface="Arial"/>
          <a:ea typeface="+mn-ea"/>
          <a:cs typeface="+mn-cs"/>
        </a:defRPr>
      </a:lvl1pPr>
      <a:lvl2pPr marL="377122" indent="-145047" algn="l" defTabSz="232074" rtl="0" eaLnBrk="1" latinLnBrk="0" hangingPunct="1">
        <a:spcBef>
          <a:spcPct val="20000"/>
        </a:spcBef>
        <a:buFont typeface="Arial"/>
        <a:buChar char="–"/>
        <a:defRPr sz="700" kern="1200">
          <a:solidFill>
            <a:schemeClr val="tx1"/>
          </a:solidFill>
          <a:latin typeface="Arial"/>
          <a:ea typeface="+mn-ea"/>
          <a:cs typeface="+mn-cs"/>
        </a:defRPr>
      </a:lvl2pPr>
      <a:lvl3pPr marL="580187" indent="-116038" algn="l" defTabSz="232074" rtl="0" eaLnBrk="1" latinLnBrk="0" hangingPunct="1">
        <a:spcBef>
          <a:spcPct val="20000"/>
        </a:spcBef>
        <a:buFont typeface="Arial"/>
        <a:buChar char="•"/>
        <a:defRPr sz="700" kern="1200">
          <a:solidFill>
            <a:schemeClr val="tx1"/>
          </a:solidFill>
          <a:latin typeface="Arial"/>
          <a:ea typeface="+mn-ea"/>
          <a:cs typeface="+mn-cs"/>
        </a:defRPr>
      </a:lvl3pPr>
      <a:lvl4pPr marL="812262" indent="-116038" algn="l" defTabSz="232074" rtl="0" eaLnBrk="1" latinLnBrk="0" hangingPunct="1">
        <a:spcBef>
          <a:spcPct val="20000"/>
        </a:spcBef>
        <a:buFont typeface="Arial"/>
        <a:buChar char="–"/>
        <a:defRPr sz="700" kern="1200">
          <a:solidFill>
            <a:schemeClr val="tx1"/>
          </a:solidFill>
          <a:latin typeface="Arial"/>
          <a:ea typeface="+mn-ea"/>
          <a:cs typeface="+mn-cs"/>
        </a:defRPr>
      </a:lvl4pPr>
      <a:lvl5pPr marL="1044337" indent="-116038" algn="l" defTabSz="232074" rtl="0" eaLnBrk="1" latinLnBrk="0" hangingPunct="1">
        <a:spcBef>
          <a:spcPct val="20000"/>
        </a:spcBef>
        <a:buFont typeface="Arial"/>
        <a:buChar char="»"/>
        <a:defRPr sz="700" kern="1200">
          <a:solidFill>
            <a:schemeClr val="tx1"/>
          </a:solidFill>
          <a:latin typeface="Arial"/>
          <a:ea typeface="+mn-ea"/>
          <a:cs typeface="+mn-cs"/>
        </a:defRPr>
      </a:lvl5pPr>
      <a:lvl6pPr marL="1276412" indent="-116038" algn="l" defTabSz="232074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508487" indent="-116038" algn="l" defTabSz="232074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740561" indent="-116038" algn="l" defTabSz="232074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972636" indent="-116038" algn="l" defTabSz="232074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32074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64149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96225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28300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160374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392449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624523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856598" algn="l" defTabSz="23207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18"/>
            <a:ext cx="5203032" cy="731202"/>
          </a:xfrm>
          <a:prstGeom prst="rect">
            <a:avLst/>
          </a:prstGeom>
          <a:gradFill>
            <a:gsLst>
              <a:gs pos="100000">
                <a:srgbClr val="F0F0F0"/>
              </a:gs>
              <a:gs pos="50000">
                <a:schemeClr val="bg1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33333"/>
              </a:solidFill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317"/>
            <a:ext cx="4437709" cy="731837"/>
          </a:xfrm>
          <a:prstGeom prst="rect">
            <a:avLst/>
          </a:prstGeom>
          <a:noFill/>
        </p:spPr>
        <p:txBody>
          <a:bodyPr vert="horz" lIns="82296" tIns="0" rIns="82296" bIns="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1329" y="-280939"/>
            <a:ext cx="264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3333"/>
                </a:solidFill>
              </a:rPr>
              <a:t>*</a:t>
            </a:r>
            <a:endParaRPr lang="en-US" sz="2400" dirty="0">
              <a:solidFill>
                <a:srgbClr val="333333"/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6200" y="792163"/>
            <a:ext cx="5046663" cy="20716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901" y="3080388"/>
            <a:ext cx="85337" cy="8533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0" y="734919"/>
            <a:ext cx="5203032" cy="0"/>
          </a:xfrm>
          <a:prstGeom prst="line">
            <a:avLst/>
          </a:prstGeom>
          <a:ln w="6350">
            <a:solidFill>
              <a:srgbClr val="C1BF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31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</p:sldLayoutIdLst>
  <p:timing>
    <p:tnLst>
      <p:par>
        <p:cTn id="1" dur="indefinite" restart="never" nodeType="tmRoot"/>
      </p:par>
    </p:tnLst>
  </p:timing>
  <p:txStyles>
    <p:titleStyle>
      <a:lvl1pPr marL="515938" indent="-515938" algn="l" defTabSz="464424" rtl="0" eaLnBrk="1" latinLnBrk="0" hangingPunct="1">
        <a:lnSpc>
          <a:spcPts val="1600"/>
        </a:lnSpc>
        <a:spcBef>
          <a:spcPct val="0"/>
        </a:spcBef>
        <a:buNone/>
        <a:defRPr sz="1200" b="1" kern="1200">
          <a:solidFill>
            <a:schemeClr val="accent2"/>
          </a:solidFill>
          <a:latin typeface="+mj-lt"/>
          <a:ea typeface="+mj-ea"/>
          <a:cs typeface="Times New Roman" pitchFamily="18" charset="0"/>
        </a:defRPr>
      </a:lvl1pPr>
    </p:titleStyle>
    <p:bodyStyle>
      <a:lvl1pPr marL="115888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2"/>
        </a:buClr>
        <a:buFont typeface="Wingdings" pitchFamily="2" charset="2"/>
        <a:buChar char="§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27013" indent="-115888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tx2"/>
        </a:buClr>
        <a:buFont typeface="Wingdings" pitchFamily="2" charset="2"/>
        <a:buChar char="§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Clr>
          <a:schemeClr val="accent3"/>
        </a:buClr>
        <a:buFont typeface="Arial" pitchFamily="34" charset="0"/>
        <a:buChar char="•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–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27013" indent="-111125" algn="l" defTabSz="464424" rtl="0" eaLnBrk="1" latinLnBrk="0" hangingPunct="1">
        <a:lnSpc>
          <a:spcPct val="112000"/>
        </a:lnSpc>
        <a:spcBef>
          <a:spcPts val="0"/>
        </a:spcBef>
        <a:spcAft>
          <a:spcPts val="500"/>
        </a:spcAft>
        <a:buFont typeface="Arial" pitchFamily="34" charset="0"/>
        <a:buChar char="»"/>
        <a:defRPr sz="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77165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09377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41589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3801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32212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64424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96636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28848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61059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93271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5483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57695" algn="l" defTabSz="4644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run derby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Instruction screen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Instructions should be short and simple. If the student doesn’t read this and proceeds, they should be able to get the hang of the activity anyway.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Student clicks GO when ready.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" y="679450"/>
            <a:ext cx="5334000" cy="231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run derby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Pitch time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Once the pitcher throws the ball, it enter a slow-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mo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zone. It takes perhaps 10 -15 seconds to cross the zone at a slow speed. This is the students opportunity to read and solve the problem.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Student can type answer with keyboard (textbox will be automatically focused), or they can click or tap the numbers.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They must click/tap enter to submit answer.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16" y="679448"/>
            <a:ext cx="5330952" cy="2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run derby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Correct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If the student enters the correct answer in time, they score a home run and are ready for the next problem/pitch.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64" y="673100"/>
            <a:ext cx="5330952" cy="2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run derby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Incorrect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If the student enters the incorrect answer in time, they miss the ball and are provided feedback. Then they can move on to the next problem/pitch.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64" y="679450"/>
            <a:ext cx="5330952" cy="231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run derby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No answer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If the student does not enter an answer in time, They miss the ball through inaction and are provided feedback. Then they can move on to the next problem/pitch.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64" y="679450"/>
            <a:ext cx="5330952" cy="231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deo Slides">
  <a:themeElements>
    <a:clrScheme name="Jupiter">
      <a:dk1>
        <a:srgbClr val="333333"/>
      </a:dk1>
      <a:lt1>
        <a:srgbClr val="FFFFFF"/>
      </a:lt1>
      <a:dk2>
        <a:srgbClr val="6E7075"/>
      </a:dk2>
      <a:lt2>
        <a:srgbClr val="C1BFBF"/>
      </a:lt2>
      <a:accent1>
        <a:srgbClr val="327788"/>
      </a:accent1>
      <a:accent2>
        <a:srgbClr val="F78D26"/>
      </a:accent2>
      <a:accent3>
        <a:srgbClr val="7FB14D"/>
      </a:accent3>
      <a:accent4>
        <a:srgbClr val="349591"/>
      </a:accent4>
      <a:accent5>
        <a:srgbClr val="7030A0"/>
      </a:accent5>
      <a:accent6>
        <a:srgbClr val="F4473C"/>
      </a:accent6>
      <a:hlink>
        <a:srgbClr val="47A5C9"/>
      </a:hlink>
      <a:folHlink>
        <a:srgbClr val="798EE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>
            <a:lumMod val="20000"/>
            <a:lumOff val="80000"/>
          </a:schemeClr>
        </a:solidFill>
        <a:ln w="6350" cmpd="sng">
          <a:solidFill>
            <a:schemeClr val="accent4"/>
          </a:solidFill>
          <a:miter lim="800000"/>
          <a:headEnd/>
          <a:tailEnd/>
        </a:ln>
      </a:spPr>
      <a:bodyPr wrap="square" lIns="45720" tIns="45720" rIns="45720" bIns="45720" anchor="ctr"/>
      <a:lstStyle>
        <a:defPPr algn="ctr">
          <a:spcBef>
            <a:spcPct val="0"/>
          </a:spcBef>
          <a:defRPr sz="1000" b="1" dirty="0" err="1"/>
        </a:defPPr>
      </a:lst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ask Slide">
  <a:themeElements>
    <a:clrScheme name="Jupiter">
      <a:dk1>
        <a:srgbClr val="333333"/>
      </a:dk1>
      <a:lt1>
        <a:srgbClr val="FFFFFF"/>
      </a:lt1>
      <a:dk2>
        <a:srgbClr val="6E7075"/>
      </a:dk2>
      <a:lt2>
        <a:srgbClr val="C1BFBF"/>
      </a:lt2>
      <a:accent1>
        <a:srgbClr val="327788"/>
      </a:accent1>
      <a:accent2>
        <a:srgbClr val="F78D26"/>
      </a:accent2>
      <a:accent3>
        <a:srgbClr val="7FB14D"/>
      </a:accent3>
      <a:accent4>
        <a:srgbClr val="349591"/>
      </a:accent4>
      <a:accent5>
        <a:srgbClr val="7030A0"/>
      </a:accent5>
      <a:accent6>
        <a:srgbClr val="F4473C"/>
      </a:accent6>
      <a:hlink>
        <a:srgbClr val="47A5C9"/>
      </a:hlink>
      <a:folHlink>
        <a:srgbClr val="798EE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lumMod val="20000"/>
            <a:lumOff val="80000"/>
          </a:schemeClr>
        </a:solidFill>
        <a:ln w="6350" cmpd="sng">
          <a:solidFill>
            <a:schemeClr val="accent1"/>
          </a:solidFill>
          <a:round/>
          <a:headEnd/>
          <a:tailEnd/>
        </a:ln>
      </a:spPr>
      <a:bodyPr wrap="none" lIns="0" tIns="0" rIns="0" bIns="0" anchor="ctr"/>
      <a:lstStyle>
        <a:defPPr>
          <a:defRPr/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Anchor Slides">
  <a:themeElements>
    <a:clrScheme name="Jupiter">
      <a:dk1>
        <a:srgbClr val="333333"/>
      </a:dk1>
      <a:lt1>
        <a:srgbClr val="FFFFFF"/>
      </a:lt1>
      <a:dk2>
        <a:srgbClr val="6E7075"/>
      </a:dk2>
      <a:lt2>
        <a:srgbClr val="C1BFBF"/>
      </a:lt2>
      <a:accent1>
        <a:srgbClr val="327788"/>
      </a:accent1>
      <a:accent2>
        <a:srgbClr val="F78D26"/>
      </a:accent2>
      <a:accent3>
        <a:srgbClr val="7FB14D"/>
      </a:accent3>
      <a:accent4>
        <a:srgbClr val="349591"/>
      </a:accent4>
      <a:accent5>
        <a:srgbClr val="7030A0"/>
      </a:accent5>
      <a:accent6>
        <a:srgbClr val="F4473C"/>
      </a:accent6>
      <a:hlink>
        <a:srgbClr val="47A5C9"/>
      </a:hlink>
      <a:folHlink>
        <a:srgbClr val="798EE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VELOPM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Task Slide">
  <a:themeElements>
    <a:clrScheme name="Jupiter">
      <a:dk1>
        <a:srgbClr val="333333"/>
      </a:dk1>
      <a:lt1>
        <a:srgbClr val="FFFFFF"/>
      </a:lt1>
      <a:dk2>
        <a:srgbClr val="6E7075"/>
      </a:dk2>
      <a:lt2>
        <a:srgbClr val="C1BFBF"/>
      </a:lt2>
      <a:accent1>
        <a:srgbClr val="327788"/>
      </a:accent1>
      <a:accent2>
        <a:srgbClr val="F78D26"/>
      </a:accent2>
      <a:accent3>
        <a:srgbClr val="7FB14D"/>
      </a:accent3>
      <a:accent4>
        <a:srgbClr val="349591"/>
      </a:accent4>
      <a:accent5>
        <a:srgbClr val="7030A0"/>
      </a:accent5>
      <a:accent6>
        <a:srgbClr val="F4473C"/>
      </a:accent6>
      <a:hlink>
        <a:srgbClr val="47A5C9"/>
      </a:hlink>
      <a:folHlink>
        <a:srgbClr val="798EE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accent1"/>
          </a:solidFill>
        </a:ln>
      </a:spPr>
      <a:bodyPr rot="0" spcFirstLastPara="0" vertOverflow="overflow" horzOverflow="overflow" vert="horz" wrap="square" lIns="274320" tIns="0" rIns="27432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0000"/>
          </a:lnSpc>
          <a:spcBef>
            <a:spcPts val="0"/>
          </a:spcBef>
          <a:spcAft>
            <a:spcPts val="0"/>
          </a:spcAft>
          <a:buClrTx/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5C2C88D9F4344BADCDA882C8950231" ma:contentTypeVersion="4" ma:contentTypeDescription="Create a new document." ma:contentTypeScope="" ma:versionID="eddc6ad3dbef7bc276fe9bbca89d34b3">
  <xsd:schema xmlns:xsd="http://www.w3.org/2001/XMLSchema" xmlns:xs="http://www.w3.org/2001/XMLSchema" xmlns:p="http://schemas.microsoft.com/office/2006/metadata/properties" xmlns:ns2="8e8c147c-4a44-4efb-abf1-e3af25080dca" xmlns:ns3="23c08e2c-2ed2-4c06-80fd-450e2664af30" targetNamespace="http://schemas.microsoft.com/office/2006/metadata/properties" ma:root="true" ma:fieldsID="d91eed2d6c4049d8196900240caec9a1" ns2:_="" ns3:_="">
    <xsd:import namespace="8e8c147c-4a44-4efb-abf1-e3af25080dca"/>
    <xsd:import namespace="23c08e2c-2ed2-4c06-80fd-450e2664af3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c147c-4a44-4efb-abf1-e3af25080dc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Enterprise Keywords" ma:fieldId="{23f27201-bee3-471e-b2e7-b64fd8b7ca38}" ma:taxonomyMulti="true" ma:sspId="c92f40f2-0dae-420a-b818-205efde7779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e144788f-eb56-466f-9027-41993022a6df}" ma:internalName="TaxCatchAll" ma:showField="CatchAllData" ma:web="8e8c147c-4a44-4efb-abf1-e3af25080d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08e2c-2ed2-4c06-80fd-450e2664af30" elementFormDefault="qualified">
    <xsd:import namespace="http://schemas.microsoft.com/office/2006/documentManagement/types"/>
    <xsd:import namespace="http://schemas.microsoft.com/office/infopath/2007/PartnerControls"/>
    <xsd:element name="Order0" ma:index="14" nillable="true" ma:displayName="Order" ma:internalName="Order0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e8c147c-4a44-4efb-abf1-e3af25080dca">NYTQRMT4MAHZ-2-41031</_dlc_DocId>
    <_dlc_DocIdUrl xmlns="8e8c147c-4a44-4efb-abf1-e3af25080dca">
      <Url>http://eportal.education2020.com/Curriculum/CSCI/_layouts/DocIdRedir.aspx?ID=NYTQRMT4MAHZ-2-41031</Url>
      <Description>NYTQRMT4MAHZ-2-41031</Description>
    </_dlc_DocIdUrl>
    <TaxCatchAll xmlns="8e8c147c-4a44-4efb-abf1-e3af25080dca"/>
    <TaxKeywordTaxHTField xmlns="8e8c147c-4a44-4efb-abf1-e3af25080dca">
      <Terms xmlns="http://schemas.microsoft.com/office/infopath/2007/PartnerControls"/>
    </TaxKeywordTaxHTField>
    <Order0 xmlns="23c08e2c-2ed2-4c06-80fd-450e2664af30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ECF812-387C-4DE4-B9A3-9F7A72D3EC4A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9B77761-8994-4761-A265-B0C076F28F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c147c-4a44-4efb-abf1-e3af25080dca"/>
    <ds:schemaRef ds:uri="23c08e2c-2ed2-4c06-80fd-450e2664af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D38530-3CCC-436F-BB00-72BDEC3E8657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23c08e2c-2ed2-4c06-80fd-450e2664af30"/>
    <ds:schemaRef ds:uri="8e8c147c-4a44-4efb-abf1-e3af25080dca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7416547-9528-4DED-9142-FDA4CE3DA6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15147</TotalTime>
  <Words>28</Words>
  <Application>Microsoft Office PowerPoint</Application>
  <PresentationFormat>Custom</PresentationFormat>
  <Paragraphs>18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Video Slides</vt:lpstr>
      <vt:lpstr>Task Slide</vt:lpstr>
      <vt:lpstr>Anchor Slides</vt:lpstr>
      <vt:lpstr>DEVELOPMENT SLIDES</vt:lpstr>
      <vt:lpstr>1_Task Slide</vt:lpstr>
      <vt:lpstr>Home run derby</vt:lpstr>
      <vt:lpstr>Home run derby</vt:lpstr>
      <vt:lpstr>Home run derby</vt:lpstr>
      <vt:lpstr>Home run derby</vt:lpstr>
      <vt:lpstr>Home run derby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Potter</dc:creator>
  <cp:lastModifiedBy>Chris Andert</cp:lastModifiedBy>
  <cp:revision>698</cp:revision>
  <dcterms:created xsi:type="dcterms:W3CDTF">2012-10-09T20:38:32Z</dcterms:created>
  <dcterms:modified xsi:type="dcterms:W3CDTF">2014-04-23T19:42:42Z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0x010100A05C2C88D9F4344BADCDA882C8950231</vt:lpwstr>
  </property>
  <property fmtid="{D5CDD505-2E9C-101B-9397-08002B2CF9AE}" pid="3" name="_dlc_DocIdItemGuid">
    <vt:lpwstr>8b9e408a-3680-4d67-afca-59c83d9d11a7</vt:lpwstr>
  </property>
  <property fmtid="{D5CDD505-2E9C-101B-9397-08002B2CF9AE}" pid="4" name="TaxKeyword">
    <vt:lpwstr/>
  </property>
</Properties>
</file>